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  <p:sldMasterId id="2147484310" r:id="rId2"/>
  </p:sldMasterIdLst>
  <p:notesMasterIdLst>
    <p:notesMasterId r:id="rId9"/>
  </p:notesMasterIdLst>
  <p:handoutMasterIdLst>
    <p:handoutMasterId r:id="rId10"/>
  </p:handoutMasterIdLst>
  <p:sldIdLst>
    <p:sldId id="310" r:id="rId3"/>
    <p:sldId id="405" r:id="rId4"/>
    <p:sldId id="406" r:id="rId5"/>
    <p:sldId id="407" r:id="rId6"/>
    <p:sldId id="408" r:id="rId7"/>
    <p:sldId id="35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920000"/>
    <a:srgbClr val="ACC01F"/>
    <a:srgbClr val="540000"/>
    <a:srgbClr val="FBFB65"/>
    <a:srgbClr val="0B4111"/>
    <a:srgbClr val="F5FDCF"/>
    <a:srgbClr val="F1FCBC"/>
    <a:srgbClr val="D1FEBA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81584" autoAdjust="0"/>
  </p:normalViewPr>
  <p:slideViewPr>
    <p:cSldViewPr>
      <p:cViewPr varScale="1">
        <p:scale>
          <a:sx n="54" d="100"/>
          <a:sy n="54" d="100"/>
        </p:scale>
        <p:origin x="9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450BE9-7775-4CF1-9D69-8834BF107D9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02D962-1A17-4464-BA8A-FDF070D4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D640D8-FA37-4AD6-8832-2DEBE19B9975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68EF27-625E-4A0A-9979-BE139B1C7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9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tips: Arrive a few minutes early and share this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EF27-625E-4A0A-9979-BE139B1C7D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5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 about a minute while on this slide for students to make adjustments. Prompt students: if you can hear me, please type “Yes” into the chat box.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EF27-625E-4A0A-9979-BE139B1C7D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also a reminder to start recording, if you haven’t done so already.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EF27-625E-4A0A-9979-BE139B1C7D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students to use a laptop or desktop if possible.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EF27-625E-4A0A-9979-BE139B1C7D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3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599" y="831979"/>
            <a:ext cx="11277600" cy="8382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35199" y="4802015"/>
            <a:ext cx="8026400" cy="684382"/>
          </a:xfrm>
        </p:spPr>
        <p:txBody>
          <a:bodyPr>
            <a:normAutofit/>
          </a:bodyPr>
          <a:lstStyle>
            <a:lvl1pPr marL="64008" indent="0" algn="ctr">
              <a:buNone/>
              <a:defRPr sz="29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43EFAD-ABAB-4007-A0A1-41628D8F0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66" t="18875" r="31666" b="17391"/>
          <a:stretch/>
        </p:blipFill>
        <p:spPr>
          <a:xfrm>
            <a:off x="4906817" y="2664914"/>
            <a:ext cx="1646383" cy="1206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712289"/>
          </a:xfrm>
          <a:solidFill>
            <a:schemeClr val="tx2">
              <a:lumMod val="50000"/>
            </a:schemeClr>
          </a:solidFill>
          <a:ln w="12700" cap="flat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>
            <a:noAutofit/>
          </a:bodyPr>
          <a:lstStyle>
            <a:lvl1pPr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defRPr sz="30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2999"/>
            <a:ext cx="10972800" cy="5486399"/>
          </a:xfrm>
        </p:spPr>
        <p:txBody>
          <a:bodyPr/>
          <a:lstStyle>
            <a:lvl1pPr marL="365760" indent="-256032">
              <a:buClr>
                <a:srgbClr val="002060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4736"/>
            <a:ext cx="10972800" cy="675825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95400"/>
            <a:ext cx="5384800" cy="4525963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9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9964" y="1295400"/>
            <a:ext cx="5384800" cy="4525963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9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4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2109" y="1371600"/>
            <a:ext cx="103632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901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6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98672"/>
            <a:ext cx="12192000" cy="1159329"/>
          </a:xfrm>
          <a:prstGeom prst="rect">
            <a:avLst/>
          </a:prstGeom>
          <a:solidFill>
            <a:srgbClr val="15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2" descr="http://www.sfcollege.edu/inc/unicorn/versions/4.3.5/img/sf_drop_nav_logo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6" y="5840053"/>
            <a:ext cx="630699" cy="8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5" y="163287"/>
            <a:ext cx="10515600" cy="501150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25" y="964549"/>
            <a:ext cx="10515600" cy="4104757"/>
          </a:xfrm>
        </p:spPr>
        <p:txBody>
          <a:bodyPr/>
          <a:lstStyle>
            <a:lvl1pPr>
              <a:buClrTx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5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1C51-B871-45F1-8AD9-10DC22931D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2D12-CDAC-4851-8165-42765AA0EB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1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91868" y="160360"/>
            <a:ext cx="10972800" cy="67784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91868" y="1054102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300" r:id="rId3"/>
    <p:sldLayoutId id="2147484314" r:id="rId4"/>
    <p:sldLayoutId id="2147484309" r:id="rId5"/>
  </p:sldLayoutIdLst>
  <p:txStyles>
    <p:titleStyle>
      <a:lvl1pPr algn="ctr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MS Reference Sans Serif" panose="020B0604030504040204" pitchFamily="34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83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ower cropped.jpg">
            <a:extLst>
              <a:ext uri="{FF2B5EF4-FFF2-40B4-BE49-F238E27FC236}">
                <a16:creationId xmlns:a16="http://schemas.microsoft.com/office/drawing/2014/main" id="{92BCD726-29A5-48FB-81FF-FDFAE88F7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803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7675" y="533400"/>
            <a:ext cx="5715000" cy="1463040"/>
          </a:xfrm>
          <a:solidFill>
            <a:schemeClr val="tx2">
              <a:lumMod val="50000"/>
            </a:schemeClr>
          </a:solidFill>
        </p:spPr>
        <p:txBody>
          <a:bodyPr vert="horz" lIns="274320" tIns="274320" rIns="274320" bIns="274320" rtlCol="0" anchor="b">
            <a:normAutofit fontScale="90000"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Course Name</a:t>
            </a:r>
            <a:br>
              <a:rPr lang="en-US" sz="4500" dirty="0">
                <a:solidFill>
                  <a:srgbClr val="E7E6E6"/>
                </a:solidFill>
              </a:rPr>
            </a:br>
            <a:r>
              <a:rPr lang="en-US" sz="3400" dirty="0">
                <a:solidFill>
                  <a:schemeClr val="bg2"/>
                </a:solidFill>
              </a:rPr>
              <a:t>Instructor Name</a:t>
            </a:r>
            <a:endParaRPr lang="en-US" sz="34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ACFE9-D8DB-4A76-9802-C0BB3EA47DC4}"/>
              </a:ext>
            </a:extLst>
          </p:cNvPr>
          <p:cNvSpPr/>
          <p:nvPr/>
        </p:nvSpPr>
        <p:spPr>
          <a:xfrm>
            <a:off x="5527675" y="2667000"/>
            <a:ext cx="5715000" cy="3332511"/>
          </a:xfrm>
          <a:prstGeom prst="rect">
            <a:avLst/>
          </a:prstGeom>
          <a:solidFill>
            <a:srgbClr val="54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Please wait for the session to begin.</a:t>
            </a:r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Class begins at: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Enter time here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While you wait, select the arrow to the right of the microphone button to adjust your audio settings.</a:t>
            </a:r>
          </a:p>
        </p:txBody>
      </p:sp>
    </p:spTree>
    <p:extLst>
      <p:ext uri="{BB962C8B-B14F-4D97-AF65-F5344CB8AC3E}">
        <p14:creationId xmlns:p14="http://schemas.microsoft.com/office/powerpoint/2010/main" val="172107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ower cropped.jpg">
            <a:extLst>
              <a:ext uri="{FF2B5EF4-FFF2-40B4-BE49-F238E27FC236}">
                <a16:creationId xmlns:a16="http://schemas.microsoft.com/office/drawing/2014/main" id="{92BCD726-29A5-48FB-81FF-FDFAE88F7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68034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DACFE9-D8DB-4A76-9802-C0BB3EA47DC4}"/>
              </a:ext>
            </a:extLst>
          </p:cNvPr>
          <p:cNvSpPr/>
          <p:nvPr/>
        </p:nvSpPr>
        <p:spPr>
          <a:xfrm>
            <a:off x="5410200" y="1485900"/>
            <a:ext cx="6134100" cy="388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session has started. You should be hearing the presenter’s voice.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If you cannot hear the presenter, try adjusting your computer volume and look for volume controls on your ear buds or headphones.</a:t>
            </a:r>
          </a:p>
        </p:txBody>
      </p:sp>
    </p:spTree>
    <p:extLst>
      <p:ext uri="{BB962C8B-B14F-4D97-AF65-F5344CB8AC3E}">
        <p14:creationId xmlns:p14="http://schemas.microsoft.com/office/powerpoint/2010/main" val="102222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ower cropped.jpg">
            <a:extLst>
              <a:ext uri="{FF2B5EF4-FFF2-40B4-BE49-F238E27FC236}">
                <a16:creationId xmlns:a16="http://schemas.microsoft.com/office/drawing/2014/main" id="{92BCD726-29A5-48FB-81FF-FDFAE88F7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80341" cy="6858000"/>
          </a:xfrm>
          <a:prstGeom prst="rect">
            <a:avLst/>
          </a:prstGeom>
        </p:spPr>
      </p:pic>
      <p:pic>
        <p:nvPicPr>
          <p:cNvPr id="1026" name="Picture 2" descr="Image result for recording button">
            <a:extLst>
              <a:ext uri="{FF2B5EF4-FFF2-40B4-BE49-F238E27FC236}">
                <a16:creationId xmlns:a16="http://schemas.microsoft.com/office/drawing/2014/main" id="{C39C2CBC-0374-4C8C-B0D2-286568EDB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0" t="6295" r="24634" b="4394"/>
          <a:stretch/>
        </p:blipFill>
        <p:spPr bwMode="auto">
          <a:xfrm>
            <a:off x="10668000" y="18803"/>
            <a:ext cx="115759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C29D60-0F1E-486A-B157-C9BCCD9EF94D}"/>
              </a:ext>
            </a:extLst>
          </p:cNvPr>
          <p:cNvSpPr/>
          <p:nvPr/>
        </p:nvSpPr>
        <p:spPr>
          <a:xfrm>
            <a:off x="5410200" y="1485900"/>
            <a:ext cx="6134100" cy="3886200"/>
          </a:xfrm>
          <a:prstGeom prst="rect">
            <a:avLst/>
          </a:prstGeom>
          <a:solidFill>
            <a:srgbClr val="92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session is being recorded.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 </a:t>
            </a:r>
            <a:r>
              <a:rPr lang="en-US" sz="2400" dirty="0"/>
              <a:t>If you are not able to fully participate in the live session, your instructor will provide you with a recording of this session.</a:t>
            </a:r>
          </a:p>
        </p:txBody>
      </p:sp>
    </p:spTree>
    <p:extLst>
      <p:ext uri="{BB962C8B-B14F-4D97-AF65-F5344CB8AC3E}">
        <p14:creationId xmlns:p14="http://schemas.microsoft.com/office/powerpoint/2010/main" val="429340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ower cropped.jpg">
            <a:extLst>
              <a:ext uri="{FF2B5EF4-FFF2-40B4-BE49-F238E27FC236}">
                <a16:creationId xmlns:a16="http://schemas.microsoft.com/office/drawing/2014/main" id="{92BCD726-29A5-48FB-81FF-FDFAE88F7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68034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2F0206-BF71-4FF4-86D2-7387BB487DF0}"/>
              </a:ext>
            </a:extLst>
          </p:cNvPr>
          <p:cNvSpPr/>
          <p:nvPr/>
        </p:nvSpPr>
        <p:spPr>
          <a:xfrm>
            <a:off x="5410200" y="1485900"/>
            <a:ext cx="6134100" cy="38862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Zoom meetings are best experienced using a laptop or desktop computer.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may not be able to view all content if using a smaller device such as a smart phone. </a:t>
            </a:r>
          </a:p>
        </p:txBody>
      </p:sp>
    </p:spTree>
    <p:extLst>
      <p:ext uri="{BB962C8B-B14F-4D97-AF65-F5344CB8AC3E}">
        <p14:creationId xmlns:p14="http://schemas.microsoft.com/office/powerpoint/2010/main" val="135818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91B2-65F7-4CBF-A74C-2E60BE5B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3021-AF77-44ED-AC33-224043FF8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content</a:t>
            </a:r>
          </a:p>
          <a:p>
            <a:r>
              <a:rPr lang="en-US" dirty="0"/>
              <a:t>Your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2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8E08-75BF-4A33-8983-F2EA9D35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712289"/>
          </a:xfrm>
        </p:spPr>
        <p:txBody>
          <a:bodyPr/>
          <a:lstStyle/>
          <a:p>
            <a:r>
              <a:rPr lang="en-US" dirty="0"/>
              <a:t>End of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CAD57-1A87-4533-A151-F8DB7F4C6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12289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Thank you for coming today!</a:t>
            </a:r>
          </a:p>
        </p:txBody>
      </p:sp>
      <p:pic>
        <p:nvPicPr>
          <p:cNvPr id="2050" name="Picture 2" descr="Image result for door 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2360167" cy="23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37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Radia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 powerpoint template" id="{48483ED6-DE6A-7849-B0B9-7310C568E2ED}" vid="{CD99A1AB-F454-4A4C-9FBB-88A9B6831C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5238</TotalTime>
  <Words>236</Words>
  <Application>Microsoft Office PowerPoint</Application>
  <PresentationFormat>Widescreen</PresentationFormat>
  <Paragraphs>27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Georgia</vt:lpstr>
      <vt:lpstr>MS Reference Sans Serif</vt:lpstr>
      <vt:lpstr>Wingdings</vt:lpstr>
      <vt:lpstr>Wingdings 2</vt:lpstr>
      <vt:lpstr>Urban</vt:lpstr>
      <vt:lpstr>White Radiant</vt:lpstr>
      <vt:lpstr>Course Name Instructor Name</vt:lpstr>
      <vt:lpstr>PowerPoint Presentation</vt:lpstr>
      <vt:lpstr>PowerPoint Presentation</vt:lpstr>
      <vt:lpstr>PowerPoint Presentation</vt:lpstr>
      <vt:lpstr>Slide Title</vt:lpstr>
      <vt:lpstr>End of Webinar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Gordon</dc:creator>
  <cp:lastModifiedBy>A Publisher</cp:lastModifiedBy>
  <cp:revision>315</cp:revision>
  <cp:lastPrinted>2018-09-04T14:07:08Z</cp:lastPrinted>
  <dcterms:created xsi:type="dcterms:W3CDTF">2015-05-05T12:58:09Z</dcterms:created>
  <dcterms:modified xsi:type="dcterms:W3CDTF">2020-03-20T13:43:02Z</dcterms:modified>
</cp:coreProperties>
</file>