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3" r:id="rId3"/>
  </p:sldMasterIdLst>
  <p:sldIdLst>
    <p:sldId id="264" r:id="rId4"/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8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9016-C659-4FEB-910C-571240B063F7}" type="datetimeFigureOut">
              <a:rPr lang="en-US" smtClean="0"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C0D5-38ED-4B03-91A4-7B6EC00069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266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9016-C659-4FEB-910C-571240B063F7}" type="datetimeFigureOut">
              <a:rPr lang="en-US" smtClean="0"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C0D5-38ED-4B03-91A4-7B6EC00069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931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9016-C659-4FEB-910C-571240B063F7}" type="datetimeFigureOut">
              <a:rPr lang="en-US" smtClean="0"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C0D5-38ED-4B03-91A4-7B6EC00069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6394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88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9859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3345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3792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9016-C659-4FEB-910C-571240B063F7}" type="datetimeFigureOut">
              <a:rPr lang="en-US" smtClean="0"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C0D5-38ED-4B03-91A4-7B6EC00069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364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9016-C659-4FEB-910C-571240B063F7}" type="datetimeFigureOut">
              <a:rPr lang="en-US" smtClean="0"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C0D5-38ED-4B03-91A4-7B6EC00069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170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9016-C659-4FEB-910C-571240B063F7}" type="datetimeFigureOut">
              <a:rPr lang="en-US" smtClean="0"/>
              <a:t>6/13/2018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C0D5-38ED-4B03-91A4-7B6EC00069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866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9016-C659-4FEB-910C-571240B063F7}" type="datetimeFigureOut">
              <a:rPr lang="en-US" smtClean="0"/>
              <a:t>6/13/2018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C0D5-38ED-4B03-91A4-7B6EC00069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132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9016-C659-4FEB-910C-571240B063F7}" type="datetimeFigureOut">
              <a:rPr lang="en-US" smtClean="0"/>
              <a:t>6/13/2018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C0D5-38ED-4B03-91A4-7B6EC00069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261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9016-C659-4FEB-910C-571240B063F7}" type="datetimeFigureOut">
              <a:rPr lang="en-US" smtClean="0"/>
              <a:t>6/13/2018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C0D5-38ED-4B03-91A4-7B6EC00069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33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9016-C659-4FEB-910C-571240B063F7}" type="datetimeFigureOut">
              <a:rPr lang="en-US" smtClean="0"/>
              <a:t>6/13/2018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C0D5-38ED-4B03-91A4-7B6EC00069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90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9016-C659-4FEB-910C-571240B063F7}" type="datetimeFigureOut">
              <a:rPr lang="en-US" smtClean="0"/>
              <a:t>6/13/2018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BC0D5-38ED-4B03-91A4-7B6EC00069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609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B9016-C659-4FEB-910C-571240B063F7}" type="datetimeFigureOut">
              <a:rPr lang="en-US" smtClean="0"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BC0D5-38ED-4B03-91A4-7B6EC000690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90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121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438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dient Blue background"/>
          <p:cNvSpPr>
            <a:spLocks noGrp="1"/>
          </p:cNvSpPr>
          <p:nvPr>
            <p:ph type="ctrTitle"/>
          </p:nvPr>
        </p:nvSpPr>
        <p:spPr>
          <a:xfrm>
            <a:off x="2209800" y="1122363"/>
            <a:ext cx="7772400" cy="2387600"/>
          </a:xfrm>
        </p:spPr>
        <p:txBody>
          <a:bodyPr anchor="b" anchorCtr="0">
            <a:normAutofit/>
          </a:bodyPr>
          <a:lstStyle/>
          <a:p>
            <a:pPr algn="ctr"/>
            <a:r>
              <a:rPr lang="en-US" sz="6000" dirty="0"/>
              <a:t>2018-2019 Salary Schedule Changes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56230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2018-2019 Salary Schedule Changes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General section</a:t>
            </a:r>
          </a:p>
          <a:p>
            <a:r>
              <a:rPr lang="en-US" dirty="0" smtClean="0"/>
              <a:t>Supplemental Contracts pg. 4</a:t>
            </a:r>
          </a:p>
          <a:p>
            <a:pPr lvl="1"/>
            <a:r>
              <a:rPr lang="en-US" dirty="0" smtClean="0"/>
              <a:t>clarification for supplemental contracts initiated after work has commenced (audit related)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FCSRMC</a:t>
            </a:r>
            <a:r>
              <a:rPr lang="en-US" dirty="0" smtClean="0"/>
              <a:t> personnel pg. 6</a:t>
            </a:r>
          </a:p>
          <a:p>
            <a:pPr lvl="1"/>
            <a:r>
              <a:rPr lang="en-US" dirty="0" smtClean="0"/>
              <a:t>clarification of all types of compensation to be approved by the Ops Committee</a:t>
            </a:r>
          </a:p>
        </p:txBody>
      </p:sp>
    </p:spTree>
    <p:extLst>
      <p:ext uri="{BB962C8B-B14F-4D97-AF65-F5344CB8AC3E}">
        <p14:creationId xmlns:p14="http://schemas.microsoft.com/office/powerpoint/2010/main" val="3682123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2018-2019 Salary Schedule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A&amp;P</a:t>
            </a:r>
            <a:r>
              <a:rPr lang="en-US" sz="3200" b="1" dirty="0" smtClean="0"/>
              <a:t> section</a:t>
            </a:r>
          </a:p>
          <a:p>
            <a:pPr lvl="1"/>
            <a:r>
              <a:rPr lang="en-US" dirty="0" smtClean="0"/>
              <a:t>Holiday Pay pg. 9 clarification that holiday pay of 1.5 applies to full time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Pg. </a:t>
            </a:r>
            <a:r>
              <a:rPr lang="en-US" dirty="0" smtClean="0"/>
              <a:t>10 aligned </a:t>
            </a:r>
            <a:r>
              <a:rPr lang="en-US" dirty="0" smtClean="0"/>
              <a:t>A&amp;P</a:t>
            </a:r>
            <a:r>
              <a:rPr lang="en-US" dirty="0" smtClean="0"/>
              <a:t> overload approval exception with faculty section to allow VP approval of excess loading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Updated titles (deleted/added)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337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2018-2019 Salary Schedule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Faculty section</a:t>
            </a:r>
          </a:p>
          <a:p>
            <a:pPr lvl="1"/>
            <a:r>
              <a:rPr lang="en-US" dirty="0" smtClean="0"/>
              <a:t>Pgs. 23 and 26 updated critical need program titles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Continuing Ed, Corporate Training and Community Ed pgs. 23 and 24 implemented new salary structure with rates based on type of training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Overloads pgs. 25 and 26 added clarification 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752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7339"/>
            <a:ext cx="10515600" cy="1325563"/>
          </a:xfrm>
        </p:spPr>
        <p:txBody>
          <a:bodyPr/>
          <a:lstStyle/>
          <a:p>
            <a:r>
              <a:rPr lang="en-US" dirty="0" smtClean="0"/>
              <a:t>2018-2019 Salary Schedule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0285"/>
            <a:ext cx="10515600" cy="537366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b="1" dirty="0" smtClean="0"/>
              <a:t>Career Service section</a:t>
            </a:r>
          </a:p>
          <a:p>
            <a:pPr lvl="1"/>
            <a:r>
              <a:rPr lang="en-US" dirty="0" smtClean="0"/>
              <a:t>Part-time student employees pg. 32 added language regarding international student visa compliance limiting work hours to a max of 20/week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Pg. 33 added clarification language regarding probationary status and applying for other positions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Holiday Pay pg. 34 clarification that holiday pay of 1.5 applies to full time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On call and call back pg. 36 specifically for employees assigned to the Facilities Services department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Paygrades B, C, D pgs. 38, 39 and 40 new minimum full-time salary is $24,960 which is $</a:t>
            </a:r>
            <a:r>
              <a:rPr lang="en-US" dirty="0" smtClean="0"/>
              <a:t>12/</a:t>
            </a:r>
            <a:r>
              <a:rPr lang="en-US" dirty="0" err="1" smtClean="0"/>
              <a:t>hr</a:t>
            </a:r>
            <a:r>
              <a:rPr lang="en-US" dirty="0" smtClean="0"/>
              <a:t> </a:t>
            </a:r>
            <a:r>
              <a:rPr lang="en-US" dirty="0" smtClean="0"/>
              <a:t>in support of living wage as recommended by Salary &amp; Benefits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Updated titles (deleted/added)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847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2018-2019 Salary Schedule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Information Technology Personnel section</a:t>
            </a:r>
          </a:p>
          <a:p>
            <a:pPr lvl="1"/>
            <a:r>
              <a:rPr lang="en-US" dirty="0" smtClean="0"/>
              <a:t>Pg. 43 deleted obsolete language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Pg. 45 added clarification language regarding timing of reclassification or salary adjustment request process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Updated titles (deleted/added)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354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ue Radiant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F powerpoint template" id="{48483ED6-DE6A-7849-B0B9-7310C568E2ED}" vid="{47638E1B-5740-334A-A630-7532F8DEF108}"/>
    </a:ext>
  </a:extLst>
</a:theme>
</file>

<file path=ppt/theme/theme3.xml><?xml version="1.0" encoding="utf-8"?>
<a:theme xmlns:a="http://schemas.openxmlformats.org/drawingml/2006/main" name="1_Blue Radiant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F powerpoint template" id="{48483ED6-DE6A-7849-B0B9-7310C568E2ED}" vid="{47638E1B-5740-334A-A630-7532F8DEF1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287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Blue Radiant</vt:lpstr>
      <vt:lpstr>1_Blue Radiant</vt:lpstr>
      <vt:lpstr>2018-2019 Salary Schedule Changes</vt:lpstr>
      <vt:lpstr>2018-2019 Salary Schedule Changes</vt:lpstr>
      <vt:lpstr>2018-2019 Salary Schedule Changes</vt:lpstr>
      <vt:lpstr>2018-2019 Salary Schedule Changes</vt:lpstr>
      <vt:lpstr>2018-2019 Salary Schedule Changes</vt:lpstr>
      <vt:lpstr>2018-2019 Salary Schedule Changes</vt:lpstr>
    </vt:vector>
  </TitlesOfParts>
  <Company>SF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2018-2019 Salary Schedule Changes</dc:title>
  <dc:creator>Lela Frye</dc:creator>
  <cp:lastModifiedBy>Lela Frye</cp:lastModifiedBy>
  <cp:revision>8</cp:revision>
  <dcterms:created xsi:type="dcterms:W3CDTF">2018-06-13T17:06:51Z</dcterms:created>
  <dcterms:modified xsi:type="dcterms:W3CDTF">2018-06-13T18:00:22Z</dcterms:modified>
</cp:coreProperties>
</file>