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1" r:id="rId6"/>
    <p:sldId id="262" r:id="rId7"/>
    <p:sldId id="257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ADA826-3313-4061-823A-B0D672E7A20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6AF31CB-199D-4D9D-8211-E2C58031541D}">
      <dgm:prSet/>
      <dgm:spPr/>
      <dgm:t>
        <a:bodyPr/>
        <a:lstStyle/>
        <a:p>
          <a:r>
            <a:rPr lang="en-US" dirty="0"/>
            <a:t>Dr. </a:t>
          </a:r>
          <a:r>
            <a:rPr lang="en-US" dirty="0" err="1"/>
            <a:t>Broadie</a:t>
          </a:r>
          <a:r>
            <a:rPr lang="en-US" dirty="0"/>
            <a:t> asked for a group to assess the three institutional accreditors and provide guidance to the executive council.</a:t>
          </a:r>
        </a:p>
      </dgm:t>
    </dgm:pt>
    <dgm:pt modelId="{E7EED78D-EC4E-4C56-B510-1FD0EDC2A1B1}" type="parTrans" cxnId="{D7AAC6F2-0256-4453-A5CA-94D238AE0319}">
      <dgm:prSet/>
      <dgm:spPr/>
      <dgm:t>
        <a:bodyPr/>
        <a:lstStyle/>
        <a:p>
          <a:endParaRPr lang="en-US"/>
        </a:p>
      </dgm:t>
    </dgm:pt>
    <dgm:pt modelId="{D0AC32A7-CE7D-4580-A188-69B87D06B31B}" type="sibTrans" cxnId="{D7AAC6F2-0256-4453-A5CA-94D238AE0319}">
      <dgm:prSet/>
      <dgm:spPr/>
      <dgm:t>
        <a:bodyPr/>
        <a:lstStyle/>
        <a:p>
          <a:endParaRPr lang="en-US"/>
        </a:p>
      </dgm:t>
    </dgm:pt>
    <dgm:pt modelId="{84269B4C-0DF8-415C-AEEA-A1E731250DD2}">
      <dgm:prSet/>
      <dgm:spPr/>
      <dgm:t>
        <a:bodyPr/>
        <a:lstStyle/>
        <a:p>
          <a:r>
            <a:rPr lang="en-US"/>
            <a:t>He stressed the importance of shared governance, and of providing an opportunity for the Senate to respond to the IAAG’s recommendation</a:t>
          </a:r>
        </a:p>
      </dgm:t>
    </dgm:pt>
    <dgm:pt modelId="{8B823B33-A7D0-4F5F-93AD-6BBAA5205BC6}" type="parTrans" cxnId="{DE5DA9BF-F75C-4CF1-AB85-2EB46281ABF4}">
      <dgm:prSet/>
      <dgm:spPr/>
      <dgm:t>
        <a:bodyPr/>
        <a:lstStyle/>
        <a:p>
          <a:endParaRPr lang="en-US"/>
        </a:p>
      </dgm:t>
    </dgm:pt>
    <dgm:pt modelId="{70095D2A-BF50-4D2D-B1B7-9186B08B061D}" type="sibTrans" cxnId="{DE5DA9BF-F75C-4CF1-AB85-2EB46281ABF4}">
      <dgm:prSet/>
      <dgm:spPr/>
      <dgm:t>
        <a:bodyPr/>
        <a:lstStyle/>
        <a:p>
          <a:endParaRPr lang="en-US"/>
        </a:p>
      </dgm:t>
    </dgm:pt>
    <dgm:pt modelId="{73D8640F-DBD6-4885-B493-2AAB9376D2F6}" type="pres">
      <dgm:prSet presAssocID="{C0ADA826-3313-4061-823A-B0D672E7A20F}" presName="linear" presStyleCnt="0">
        <dgm:presLayoutVars>
          <dgm:animLvl val="lvl"/>
          <dgm:resizeHandles val="exact"/>
        </dgm:presLayoutVars>
      </dgm:prSet>
      <dgm:spPr/>
    </dgm:pt>
    <dgm:pt modelId="{EA38CAE7-8670-4097-9479-F623DCA925C0}" type="pres">
      <dgm:prSet presAssocID="{16AF31CB-199D-4D9D-8211-E2C58031541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6D2D6C7-6F87-407A-93F7-5B847741BBD4}" type="pres">
      <dgm:prSet presAssocID="{D0AC32A7-CE7D-4580-A188-69B87D06B31B}" presName="spacer" presStyleCnt="0"/>
      <dgm:spPr/>
    </dgm:pt>
    <dgm:pt modelId="{0DD5E60A-457B-4A75-84C9-41FD07A244A6}" type="pres">
      <dgm:prSet presAssocID="{84269B4C-0DF8-415C-AEEA-A1E731250DD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F036E4C-0D00-49A5-AF2A-3D0D8D843AAF}" type="presOf" srcId="{84269B4C-0DF8-415C-AEEA-A1E731250DD2}" destId="{0DD5E60A-457B-4A75-84C9-41FD07A244A6}" srcOrd="0" destOrd="0" presId="urn:microsoft.com/office/officeart/2005/8/layout/vList2"/>
    <dgm:cxn modelId="{DE5DA9BF-F75C-4CF1-AB85-2EB46281ABF4}" srcId="{C0ADA826-3313-4061-823A-B0D672E7A20F}" destId="{84269B4C-0DF8-415C-AEEA-A1E731250DD2}" srcOrd="1" destOrd="0" parTransId="{8B823B33-A7D0-4F5F-93AD-6BBAA5205BC6}" sibTransId="{70095D2A-BF50-4D2D-B1B7-9186B08B061D}"/>
    <dgm:cxn modelId="{4E4B3AD8-9664-4400-B1FA-26E33C1101B8}" type="presOf" srcId="{C0ADA826-3313-4061-823A-B0D672E7A20F}" destId="{73D8640F-DBD6-4885-B493-2AAB9376D2F6}" srcOrd="0" destOrd="0" presId="urn:microsoft.com/office/officeart/2005/8/layout/vList2"/>
    <dgm:cxn modelId="{D7AAC6F2-0256-4453-A5CA-94D238AE0319}" srcId="{C0ADA826-3313-4061-823A-B0D672E7A20F}" destId="{16AF31CB-199D-4D9D-8211-E2C58031541D}" srcOrd="0" destOrd="0" parTransId="{E7EED78D-EC4E-4C56-B510-1FD0EDC2A1B1}" sibTransId="{D0AC32A7-CE7D-4580-A188-69B87D06B31B}"/>
    <dgm:cxn modelId="{B85BFAF2-8DE1-46C4-AAAD-C495205620A1}" type="presOf" srcId="{16AF31CB-199D-4D9D-8211-E2C58031541D}" destId="{EA38CAE7-8670-4097-9479-F623DCA925C0}" srcOrd="0" destOrd="0" presId="urn:microsoft.com/office/officeart/2005/8/layout/vList2"/>
    <dgm:cxn modelId="{BD2B1442-205C-48D8-AF1D-D05577114CD8}" type="presParOf" srcId="{73D8640F-DBD6-4885-B493-2AAB9376D2F6}" destId="{EA38CAE7-8670-4097-9479-F623DCA925C0}" srcOrd="0" destOrd="0" presId="urn:microsoft.com/office/officeart/2005/8/layout/vList2"/>
    <dgm:cxn modelId="{A53DFC93-7DE4-4291-B307-7AD63484B37F}" type="presParOf" srcId="{73D8640F-DBD6-4885-B493-2AAB9376D2F6}" destId="{D6D2D6C7-6F87-407A-93F7-5B847741BBD4}" srcOrd="1" destOrd="0" presId="urn:microsoft.com/office/officeart/2005/8/layout/vList2"/>
    <dgm:cxn modelId="{0D698C18-684B-4A68-89B1-1652E8EC0B47}" type="presParOf" srcId="{73D8640F-DBD6-4885-B493-2AAB9376D2F6}" destId="{0DD5E60A-457B-4A75-84C9-41FD07A244A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438A8-91D8-4213-BC38-16A5C05820B0}" type="doc">
      <dgm:prSet loTypeId="urn:microsoft.com/office/officeart/2016/7/layout/BasicProcessNew" loCatId="process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3BB0B5-43A1-46EC-B96F-9D8332A67982}">
      <dgm:prSet/>
      <dgm:spPr/>
      <dgm:t>
        <a:bodyPr/>
        <a:lstStyle/>
        <a:p>
          <a:r>
            <a:rPr lang="en-US"/>
            <a:t>Meetings:  1/26, 2/9, and 2/23 with further communication between meetings on Teams</a:t>
          </a:r>
        </a:p>
      </dgm:t>
    </dgm:pt>
    <dgm:pt modelId="{D5EE3C17-0CA4-454F-852A-C049D6F513CA}" type="parTrans" cxnId="{2E70A7B7-BEE7-49A4-B76C-28932480AF83}">
      <dgm:prSet/>
      <dgm:spPr/>
      <dgm:t>
        <a:bodyPr/>
        <a:lstStyle/>
        <a:p>
          <a:endParaRPr lang="en-US"/>
        </a:p>
      </dgm:t>
    </dgm:pt>
    <dgm:pt modelId="{1F123628-B35C-4406-86D6-6302ED5340ED}" type="sibTrans" cxnId="{2E70A7B7-BEE7-49A4-B76C-28932480AF83}">
      <dgm:prSet/>
      <dgm:spPr/>
      <dgm:t>
        <a:bodyPr/>
        <a:lstStyle/>
        <a:p>
          <a:endParaRPr lang="en-US"/>
        </a:p>
      </dgm:t>
    </dgm:pt>
    <dgm:pt modelId="{8F1859B9-84C5-451A-8F1F-F89F3311EFA8}">
      <dgm:prSet/>
      <dgm:spPr/>
      <dgm:t>
        <a:bodyPr/>
        <a:lstStyle/>
        <a:p>
          <a:r>
            <a:rPr lang="en-US" sz="2400"/>
            <a:t>Examples of criteria used by the IAAG to evaluate institutional accreditors:</a:t>
          </a:r>
        </a:p>
      </dgm:t>
    </dgm:pt>
    <dgm:pt modelId="{B7BB62F0-816F-4CDF-A1A4-30A0DEE6A96B}" type="parTrans" cxnId="{1AAECE12-1621-4D11-80AC-456E43171152}">
      <dgm:prSet/>
      <dgm:spPr/>
      <dgm:t>
        <a:bodyPr/>
        <a:lstStyle/>
        <a:p>
          <a:endParaRPr lang="en-US"/>
        </a:p>
      </dgm:t>
    </dgm:pt>
    <dgm:pt modelId="{886FCF0D-8493-4685-B0F2-31569A6E18B7}" type="sibTrans" cxnId="{1AAECE12-1621-4D11-80AC-456E43171152}">
      <dgm:prSet/>
      <dgm:spPr/>
      <dgm:t>
        <a:bodyPr/>
        <a:lstStyle/>
        <a:p>
          <a:endParaRPr lang="en-US"/>
        </a:p>
      </dgm:t>
    </dgm:pt>
    <dgm:pt modelId="{34C3FDE7-5F7F-47E7-90D4-76DC911B422F}">
      <dgm:prSet custT="1"/>
      <dgm:spPr/>
      <dgm:t>
        <a:bodyPr/>
        <a:lstStyle/>
        <a:p>
          <a:r>
            <a:rPr lang="en-US" sz="2800" dirty="0"/>
            <a:t>Alignment with Santa Fe College’s Mission</a:t>
          </a:r>
        </a:p>
      </dgm:t>
    </dgm:pt>
    <dgm:pt modelId="{1057A1E0-AD2C-4939-B875-29352742D6B3}" type="parTrans" cxnId="{941B748E-952D-4C0E-9D1D-7A796DA14432}">
      <dgm:prSet/>
      <dgm:spPr/>
      <dgm:t>
        <a:bodyPr/>
        <a:lstStyle/>
        <a:p>
          <a:endParaRPr lang="en-US"/>
        </a:p>
      </dgm:t>
    </dgm:pt>
    <dgm:pt modelId="{2CA49262-F11C-4AF7-BFFA-A5CD0F4B26B1}" type="sibTrans" cxnId="{941B748E-952D-4C0E-9D1D-7A796DA14432}">
      <dgm:prSet/>
      <dgm:spPr/>
      <dgm:t>
        <a:bodyPr/>
        <a:lstStyle/>
        <a:p>
          <a:endParaRPr lang="en-US"/>
        </a:p>
      </dgm:t>
    </dgm:pt>
    <dgm:pt modelId="{09AB1059-59D1-4BB6-9724-A3289D3FBA96}">
      <dgm:prSet custT="1"/>
      <dgm:spPr/>
      <dgm:t>
        <a:bodyPr/>
        <a:lstStyle/>
        <a:p>
          <a:r>
            <a:rPr lang="en-US" sz="2800" dirty="0"/>
            <a:t>General Education Requirements</a:t>
          </a:r>
        </a:p>
      </dgm:t>
    </dgm:pt>
    <dgm:pt modelId="{F6B66797-E396-44FA-AB86-7D34D918DABF}" type="parTrans" cxnId="{82F61D69-FCB1-43B2-97D7-46B1DDE125AB}">
      <dgm:prSet/>
      <dgm:spPr/>
      <dgm:t>
        <a:bodyPr/>
        <a:lstStyle/>
        <a:p>
          <a:endParaRPr lang="en-US"/>
        </a:p>
      </dgm:t>
    </dgm:pt>
    <dgm:pt modelId="{58D7743F-456D-4E98-8B2C-9087C933A765}" type="sibTrans" cxnId="{82F61D69-FCB1-43B2-97D7-46B1DDE125AB}">
      <dgm:prSet/>
      <dgm:spPr/>
      <dgm:t>
        <a:bodyPr/>
        <a:lstStyle/>
        <a:p>
          <a:endParaRPr lang="en-US"/>
        </a:p>
      </dgm:t>
    </dgm:pt>
    <dgm:pt modelId="{01532089-7025-436F-B9C2-D92FF648278A}">
      <dgm:prSet custT="1"/>
      <dgm:spPr/>
      <dgm:t>
        <a:bodyPr/>
        <a:lstStyle/>
        <a:p>
          <a:r>
            <a:rPr lang="en-US" sz="2800" dirty="0"/>
            <a:t>Stance on Academic Freedom</a:t>
          </a:r>
        </a:p>
      </dgm:t>
    </dgm:pt>
    <dgm:pt modelId="{47EC7BD2-D578-4550-B8A2-9002E68DBA63}" type="parTrans" cxnId="{AA0E440E-7EDA-4628-B599-071DA55D65F4}">
      <dgm:prSet/>
      <dgm:spPr/>
      <dgm:t>
        <a:bodyPr/>
        <a:lstStyle/>
        <a:p>
          <a:endParaRPr lang="en-US"/>
        </a:p>
      </dgm:t>
    </dgm:pt>
    <dgm:pt modelId="{1636B6B4-633A-4BBD-BC75-C74A4F61D9A1}" type="sibTrans" cxnId="{AA0E440E-7EDA-4628-B599-071DA55D65F4}">
      <dgm:prSet/>
      <dgm:spPr/>
      <dgm:t>
        <a:bodyPr/>
        <a:lstStyle/>
        <a:p>
          <a:endParaRPr lang="en-US"/>
        </a:p>
      </dgm:t>
    </dgm:pt>
    <dgm:pt modelId="{4314E450-9544-4A26-A799-A33CA96264E4}">
      <dgm:prSet custT="1"/>
      <dgm:spPr/>
      <dgm:t>
        <a:bodyPr/>
        <a:lstStyle/>
        <a:p>
          <a:r>
            <a:rPr lang="en-US" sz="2800" dirty="0"/>
            <a:t>Shared Governance Policies</a:t>
          </a:r>
        </a:p>
      </dgm:t>
    </dgm:pt>
    <dgm:pt modelId="{187A8A9D-57D3-4780-8080-0506B5A73911}" type="parTrans" cxnId="{6EC369BE-2BE3-4424-8A4F-CA0F0D5677A3}">
      <dgm:prSet/>
      <dgm:spPr/>
      <dgm:t>
        <a:bodyPr/>
        <a:lstStyle/>
        <a:p>
          <a:endParaRPr lang="en-US"/>
        </a:p>
      </dgm:t>
    </dgm:pt>
    <dgm:pt modelId="{AA2489A9-D53A-43E6-BE5D-872ED9637629}" type="sibTrans" cxnId="{6EC369BE-2BE3-4424-8A4F-CA0F0D5677A3}">
      <dgm:prSet/>
      <dgm:spPr/>
      <dgm:t>
        <a:bodyPr/>
        <a:lstStyle/>
        <a:p>
          <a:endParaRPr lang="en-US"/>
        </a:p>
      </dgm:t>
    </dgm:pt>
    <dgm:pt modelId="{E2CAA164-3006-4A39-8B24-68EC7BEA6BA8}" type="pres">
      <dgm:prSet presAssocID="{9B8438A8-91D8-4213-BC38-16A5C05820B0}" presName="Name0" presStyleCnt="0">
        <dgm:presLayoutVars>
          <dgm:dir/>
          <dgm:resizeHandles val="exact"/>
        </dgm:presLayoutVars>
      </dgm:prSet>
      <dgm:spPr/>
    </dgm:pt>
    <dgm:pt modelId="{D8F0E7A3-B67C-4DC3-91BD-3698C79A0347}" type="pres">
      <dgm:prSet presAssocID="{C93BB0B5-43A1-46EC-B96F-9D8332A67982}" presName="node" presStyleLbl="node1" presStyleIdx="0" presStyleCnt="3">
        <dgm:presLayoutVars>
          <dgm:bulletEnabled val="1"/>
        </dgm:presLayoutVars>
      </dgm:prSet>
      <dgm:spPr/>
    </dgm:pt>
    <dgm:pt modelId="{7244363C-F43F-41DF-A012-845D7515050B}" type="pres">
      <dgm:prSet presAssocID="{1F123628-B35C-4406-86D6-6302ED5340ED}" presName="sibTransSpacerBeforeConnector" presStyleCnt="0"/>
      <dgm:spPr/>
    </dgm:pt>
    <dgm:pt modelId="{6245792E-9E8B-41F9-A88E-C7D8E0763915}" type="pres">
      <dgm:prSet presAssocID="{1F123628-B35C-4406-86D6-6302ED5340ED}" presName="sibTrans" presStyleLbl="node1" presStyleIdx="1" presStyleCnt="3"/>
      <dgm:spPr/>
    </dgm:pt>
    <dgm:pt modelId="{AF9A5223-9762-4D1F-9A15-E4E64E8ADD69}" type="pres">
      <dgm:prSet presAssocID="{1F123628-B35C-4406-86D6-6302ED5340ED}" presName="sibTransSpacerAfterConnector" presStyleCnt="0"/>
      <dgm:spPr/>
    </dgm:pt>
    <dgm:pt modelId="{BC60D6A0-105C-418B-828A-7D6AF3AFEE01}" type="pres">
      <dgm:prSet presAssocID="{8F1859B9-84C5-451A-8F1F-F89F3311EFA8}" presName="node" presStyleLbl="node1" presStyleIdx="2" presStyleCnt="3">
        <dgm:presLayoutVars>
          <dgm:bulletEnabled val="1"/>
        </dgm:presLayoutVars>
      </dgm:prSet>
      <dgm:spPr/>
    </dgm:pt>
  </dgm:ptLst>
  <dgm:cxnLst>
    <dgm:cxn modelId="{BF466500-E148-40FF-93F4-48970AFD462B}" type="presOf" srcId="{1F123628-B35C-4406-86D6-6302ED5340ED}" destId="{6245792E-9E8B-41F9-A88E-C7D8E0763915}" srcOrd="0" destOrd="0" presId="urn:microsoft.com/office/officeart/2016/7/layout/BasicProcessNew"/>
    <dgm:cxn modelId="{8391E001-36E4-45BE-B461-049311AF9BEB}" type="presOf" srcId="{8F1859B9-84C5-451A-8F1F-F89F3311EFA8}" destId="{BC60D6A0-105C-418B-828A-7D6AF3AFEE01}" srcOrd="0" destOrd="0" presId="urn:microsoft.com/office/officeart/2016/7/layout/BasicProcessNew"/>
    <dgm:cxn modelId="{AA0E440E-7EDA-4628-B599-071DA55D65F4}" srcId="{8F1859B9-84C5-451A-8F1F-F89F3311EFA8}" destId="{01532089-7025-436F-B9C2-D92FF648278A}" srcOrd="2" destOrd="0" parTransId="{47EC7BD2-D578-4550-B8A2-9002E68DBA63}" sibTransId="{1636B6B4-633A-4BBD-BC75-C74A4F61D9A1}"/>
    <dgm:cxn modelId="{1AAECE12-1621-4D11-80AC-456E43171152}" srcId="{9B8438A8-91D8-4213-BC38-16A5C05820B0}" destId="{8F1859B9-84C5-451A-8F1F-F89F3311EFA8}" srcOrd="1" destOrd="0" parTransId="{B7BB62F0-816F-4CDF-A1A4-30A0DEE6A96B}" sibTransId="{886FCF0D-8493-4685-B0F2-31569A6E18B7}"/>
    <dgm:cxn modelId="{5772EB27-C32D-42EC-81BE-AC76EE503926}" type="presOf" srcId="{34C3FDE7-5F7F-47E7-90D4-76DC911B422F}" destId="{BC60D6A0-105C-418B-828A-7D6AF3AFEE01}" srcOrd="0" destOrd="1" presId="urn:microsoft.com/office/officeart/2016/7/layout/BasicProcessNew"/>
    <dgm:cxn modelId="{03866128-7EFA-4FD5-AEFB-2F0F615DC5C4}" type="presOf" srcId="{09AB1059-59D1-4BB6-9724-A3289D3FBA96}" destId="{BC60D6A0-105C-418B-828A-7D6AF3AFEE01}" srcOrd="0" destOrd="2" presId="urn:microsoft.com/office/officeart/2016/7/layout/BasicProcessNew"/>
    <dgm:cxn modelId="{3C6C0531-E79C-483E-A526-9E1F2BDB34F1}" type="presOf" srcId="{4314E450-9544-4A26-A799-A33CA96264E4}" destId="{BC60D6A0-105C-418B-828A-7D6AF3AFEE01}" srcOrd="0" destOrd="4" presId="urn:microsoft.com/office/officeart/2016/7/layout/BasicProcessNew"/>
    <dgm:cxn modelId="{82F61D69-FCB1-43B2-97D7-46B1DDE125AB}" srcId="{8F1859B9-84C5-451A-8F1F-F89F3311EFA8}" destId="{09AB1059-59D1-4BB6-9724-A3289D3FBA96}" srcOrd="1" destOrd="0" parTransId="{F6B66797-E396-44FA-AB86-7D34D918DABF}" sibTransId="{58D7743F-456D-4E98-8B2C-9087C933A765}"/>
    <dgm:cxn modelId="{00A52D57-F975-404B-A8A4-C1ACBED8EE8E}" type="presOf" srcId="{C93BB0B5-43A1-46EC-B96F-9D8332A67982}" destId="{D8F0E7A3-B67C-4DC3-91BD-3698C79A0347}" srcOrd="0" destOrd="0" presId="urn:microsoft.com/office/officeart/2016/7/layout/BasicProcessNew"/>
    <dgm:cxn modelId="{CF51938A-F549-48DB-B47F-CE3CEFC6C3EF}" type="presOf" srcId="{9B8438A8-91D8-4213-BC38-16A5C05820B0}" destId="{E2CAA164-3006-4A39-8B24-68EC7BEA6BA8}" srcOrd="0" destOrd="0" presId="urn:microsoft.com/office/officeart/2016/7/layout/BasicProcessNew"/>
    <dgm:cxn modelId="{941B748E-952D-4C0E-9D1D-7A796DA14432}" srcId="{8F1859B9-84C5-451A-8F1F-F89F3311EFA8}" destId="{34C3FDE7-5F7F-47E7-90D4-76DC911B422F}" srcOrd="0" destOrd="0" parTransId="{1057A1E0-AD2C-4939-B875-29352742D6B3}" sibTransId="{2CA49262-F11C-4AF7-BFFA-A5CD0F4B26B1}"/>
    <dgm:cxn modelId="{5B7FA8A1-3AD1-4286-A7EB-E6BA5BDB4D00}" type="presOf" srcId="{01532089-7025-436F-B9C2-D92FF648278A}" destId="{BC60D6A0-105C-418B-828A-7D6AF3AFEE01}" srcOrd="0" destOrd="3" presId="urn:microsoft.com/office/officeart/2016/7/layout/BasicProcessNew"/>
    <dgm:cxn modelId="{2E70A7B7-BEE7-49A4-B76C-28932480AF83}" srcId="{9B8438A8-91D8-4213-BC38-16A5C05820B0}" destId="{C93BB0B5-43A1-46EC-B96F-9D8332A67982}" srcOrd="0" destOrd="0" parTransId="{D5EE3C17-0CA4-454F-852A-C049D6F513CA}" sibTransId="{1F123628-B35C-4406-86D6-6302ED5340ED}"/>
    <dgm:cxn modelId="{6EC369BE-2BE3-4424-8A4F-CA0F0D5677A3}" srcId="{8F1859B9-84C5-451A-8F1F-F89F3311EFA8}" destId="{4314E450-9544-4A26-A799-A33CA96264E4}" srcOrd="3" destOrd="0" parTransId="{187A8A9D-57D3-4780-8080-0506B5A73911}" sibTransId="{AA2489A9-D53A-43E6-BE5D-872ED9637629}"/>
    <dgm:cxn modelId="{341E6BE7-1D66-469F-B0F3-F43AA8F8894A}" type="presParOf" srcId="{E2CAA164-3006-4A39-8B24-68EC7BEA6BA8}" destId="{D8F0E7A3-B67C-4DC3-91BD-3698C79A0347}" srcOrd="0" destOrd="0" presId="urn:microsoft.com/office/officeart/2016/7/layout/BasicProcessNew"/>
    <dgm:cxn modelId="{124E9F81-1108-439F-9B77-EC7FB0DF8A7B}" type="presParOf" srcId="{E2CAA164-3006-4A39-8B24-68EC7BEA6BA8}" destId="{7244363C-F43F-41DF-A012-845D7515050B}" srcOrd="1" destOrd="0" presId="urn:microsoft.com/office/officeart/2016/7/layout/BasicProcessNew"/>
    <dgm:cxn modelId="{753C37F8-D547-4610-BF95-266BEB2F6EA0}" type="presParOf" srcId="{E2CAA164-3006-4A39-8B24-68EC7BEA6BA8}" destId="{6245792E-9E8B-41F9-A88E-C7D8E0763915}" srcOrd="2" destOrd="0" presId="urn:microsoft.com/office/officeart/2016/7/layout/BasicProcessNew"/>
    <dgm:cxn modelId="{8760D287-7F3B-4072-9CE0-121C1AFA5C64}" type="presParOf" srcId="{E2CAA164-3006-4A39-8B24-68EC7BEA6BA8}" destId="{AF9A5223-9762-4D1F-9A15-E4E64E8ADD69}" srcOrd="3" destOrd="0" presId="urn:microsoft.com/office/officeart/2016/7/layout/BasicProcessNew"/>
    <dgm:cxn modelId="{63BD9102-F8B6-45D2-912A-964054A09490}" type="presParOf" srcId="{E2CAA164-3006-4A39-8B24-68EC7BEA6BA8}" destId="{BC60D6A0-105C-418B-828A-7D6AF3AFEE01}" srcOrd="4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87EDEE-8AD3-432B-8C34-D23D8C6CA5B3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1342EE8-A9C3-4241-BFCB-A62434296309}">
      <dgm:prSet/>
      <dgm:spPr/>
      <dgm:t>
        <a:bodyPr/>
        <a:lstStyle/>
        <a:p>
          <a:r>
            <a:rPr lang="en-US"/>
            <a:t>Diversity Equity and Inclusion Policies</a:t>
          </a:r>
        </a:p>
      </dgm:t>
    </dgm:pt>
    <dgm:pt modelId="{92F37779-0761-414C-8B25-E1B9E19CD9F4}" type="parTrans" cxnId="{4977FB9E-8373-4EB8-A3FC-9D6D217A6A55}">
      <dgm:prSet/>
      <dgm:spPr/>
      <dgm:t>
        <a:bodyPr/>
        <a:lstStyle/>
        <a:p>
          <a:endParaRPr lang="en-US"/>
        </a:p>
      </dgm:t>
    </dgm:pt>
    <dgm:pt modelId="{7BAB0A6E-C263-4C75-9CE1-E3F18B44F1DB}" type="sibTrans" cxnId="{4977FB9E-8373-4EB8-A3FC-9D6D217A6A55}">
      <dgm:prSet/>
      <dgm:spPr/>
      <dgm:t>
        <a:bodyPr/>
        <a:lstStyle/>
        <a:p>
          <a:endParaRPr lang="en-US"/>
        </a:p>
      </dgm:t>
    </dgm:pt>
    <dgm:pt modelId="{9E0702D9-DFA8-4142-A544-9175B7B344BA}">
      <dgm:prSet/>
      <dgm:spPr/>
      <dgm:t>
        <a:bodyPr/>
        <a:lstStyle/>
        <a:p>
          <a:r>
            <a:rPr lang="en-US" dirty="0"/>
            <a:t>Substantive Change Policy</a:t>
          </a:r>
        </a:p>
      </dgm:t>
    </dgm:pt>
    <dgm:pt modelId="{38F7636F-B423-4021-A512-7E2D1D2957DA}" type="parTrans" cxnId="{A81BD3B9-0AF1-4E84-940F-EBC62094EA08}">
      <dgm:prSet/>
      <dgm:spPr/>
      <dgm:t>
        <a:bodyPr/>
        <a:lstStyle/>
        <a:p>
          <a:endParaRPr lang="en-US"/>
        </a:p>
      </dgm:t>
    </dgm:pt>
    <dgm:pt modelId="{A056B77A-6382-4DD6-9067-F4842FEED731}" type="sibTrans" cxnId="{A81BD3B9-0AF1-4E84-940F-EBC62094EA08}">
      <dgm:prSet/>
      <dgm:spPr/>
      <dgm:t>
        <a:bodyPr/>
        <a:lstStyle/>
        <a:p>
          <a:endParaRPr lang="en-US"/>
        </a:p>
      </dgm:t>
    </dgm:pt>
    <dgm:pt modelId="{7C48A7A9-F1C7-4B30-9954-72579397119C}">
      <dgm:prSet/>
      <dgm:spPr/>
      <dgm:t>
        <a:bodyPr/>
        <a:lstStyle/>
        <a:p>
          <a:r>
            <a:rPr lang="en-US"/>
            <a:t>Library Requirements</a:t>
          </a:r>
        </a:p>
      </dgm:t>
    </dgm:pt>
    <dgm:pt modelId="{FF104951-AA53-4CBE-BFA5-B8F95054F957}" type="parTrans" cxnId="{12BDD01F-8893-4140-9A58-BEBCCB38AA53}">
      <dgm:prSet/>
      <dgm:spPr/>
      <dgm:t>
        <a:bodyPr/>
        <a:lstStyle/>
        <a:p>
          <a:endParaRPr lang="en-US"/>
        </a:p>
      </dgm:t>
    </dgm:pt>
    <dgm:pt modelId="{22625E59-457D-4AB4-9C0D-185CF423420E}" type="sibTrans" cxnId="{12BDD01F-8893-4140-9A58-BEBCCB38AA53}">
      <dgm:prSet/>
      <dgm:spPr/>
      <dgm:t>
        <a:bodyPr/>
        <a:lstStyle/>
        <a:p>
          <a:endParaRPr lang="en-US"/>
        </a:p>
      </dgm:t>
    </dgm:pt>
    <dgm:pt modelId="{BF383320-D84E-4FDB-8C24-FF442333DDFE}">
      <dgm:prSet/>
      <dgm:spPr/>
      <dgm:t>
        <a:bodyPr/>
        <a:lstStyle/>
        <a:p>
          <a:r>
            <a:rPr lang="en-US" dirty="0"/>
            <a:t>Potential Ease of Transition from SACSCOC</a:t>
          </a:r>
        </a:p>
      </dgm:t>
    </dgm:pt>
    <dgm:pt modelId="{8AF8F76A-D7AE-4F84-BAEE-5F592B980F0B}" type="parTrans" cxnId="{D3AA3073-2B40-4BB9-9707-8A66CBF87640}">
      <dgm:prSet/>
      <dgm:spPr/>
      <dgm:t>
        <a:bodyPr/>
        <a:lstStyle/>
        <a:p>
          <a:endParaRPr lang="en-US"/>
        </a:p>
      </dgm:t>
    </dgm:pt>
    <dgm:pt modelId="{2D06B08F-97DF-4A02-9CA3-FDA45E444006}" type="sibTrans" cxnId="{D3AA3073-2B40-4BB9-9707-8A66CBF87640}">
      <dgm:prSet/>
      <dgm:spPr/>
      <dgm:t>
        <a:bodyPr/>
        <a:lstStyle/>
        <a:p>
          <a:endParaRPr lang="en-US"/>
        </a:p>
      </dgm:t>
    </dgm:pt>
    <dgm:pt modelId="{43861D24-F0CB-4D62-9B4D-C2E43E3BA812}" type="pres">
      <dgm:prSet presAssocID="{E587EDEE-8AD3-432B-8C34-D23D8C6CA5B3}" presName="outerComposite" presStyleCnt="0">
        <dgm:presLayoutVars>
          <dgm:chMax val="5"/>
          <dgm:dir/>
          <dgm:resizeHandles val="exact"/>
        </dgm:presLayoutVars>
      </dgm:prSet>
      <dgm:spPr/>
    </dgm:pt>
    <dgm:pt modelId="{B08C50CB-F336-42BB-8E7E-6AC7AFAAA3AD}" type="pres">
      <dgm:prSet presAssocID="{E587EDEE-8AD3-432B-8C34-D23D8C6CA5B3}" presName="dummyMaxCanvas" presStyleCnt="0">
        <dgm:presLayoutVars/>
      </dgm:prSet>
      <dgm:spPr/>
    </dgm:pt>
    <dgm:pt modelId="{C72D2D01-1035-41A4-A1A8-CAF3803DDE07}" type="pres">
      <dgm:prSet presAssocID="{E587EDEE-8AD3-432B-8C34-D23D8C6CA5B3}" presName="FourNodes_1" presStyleLbl="node1" presStyleIdx="0" presStyleCnt="4">
        <dgm:presLayoutVars>
          <dgm:bulletEnabled val="1"/>
        </dgm:presLayoutVars>
      </dgm:prSet>
      <dgm:spPr/>
    </dgm:pt>
    <dgm:pt modelId="{DD81E15B-56FC-4A90-AE2F-A1AC880A8D0E}" type="pres">
      <dgm:prSet presAssocID="{E587EDEE-8AD3-432B-8C34-D23D8C6CA5B3}" presName="FourNodes_2" presStyleLbl="node1" presStyleIdx="1" presStyleCnt="4">
        <dgm:presLayoutVars>
          <dgm:bulletEnabled val="1"/>
        </dgm:presLayoutVars>
      </dgm:prSet>
      <dgm:spPr/>
    </dgm:pt>
    <dgm:pt modelId="{3A690B21-6D0F-483B-ADE2-7CCCD181FC79}" type="pres">
      <dgm:prSet presAssocID="{E587EDEE-8AD3-432B-8C34-D23D8C6CA5B3}" presName="FourNodes_3" presStyleLbl="node1" presStyleIdx="2" presStyleCnt="4">
        <dgm:presLayoutVars>
          <dgm:bulletEnabled val="1"/>
        </dgm:presLayoutVars>
      </dgm:prSet>
      <dgm:spPr/>
    </dgm:pt>
    <dgm:pt modelId="{DB66C019-34E1-4534-BD58-ED3F6A988ECD}" type="pres">
      <dgm:prSet presAssocID="{E587EDEE-8AD3-432B-8C34-D23D8C6CA5B3}" presName="FourNodes_4" presStyleLbl="node1" presStyleIdx="3" presStyleCnt="4">
        <dgm:presLayoutVars>
          <dgm:bulletEnabled val="1"/>
        </dgm:presLayoutVars>
      </dgm:prSet>
      <dgm:spPr/>
    </dgm:pt>
    <dgm:pt modelId="{8E1C1F19-66AA-4F33-84BF-C2408CE2E1AE}" type="pres">
      <dgm:prSet presAssocID="{E587EDEE-8AD3-432B-8C34-D23D8C6CA5B3}" presName="FourConn_1-2" presStyleLbl="fgAccFollowNode1" presStyleIdx="0" presStyleCnt="3">
        <dgm:presLayoutVars>
          <dgm:bulletEnabled val="1"/>
        </dgm:presLayoutVars>
      </dgm:prSet>
      <dgm:spPr/>
    </dgm:pt>
    <dgm:pt modelId="{9E23DC1C-5040-4377-81B1-B5B91EF1F774}" type="pres">
      <dgm:prSet presAssocID="{E587EDEE-8AD3-432B-8C34-D23D8C6CA5B3}" presName="FourConn_2-3" presStyleLbl="fgAccFollowNode1" presStyleIdx="1" presStyleCnt="3">
        <dgm:presLayoutVars>
          <dgm:bulletEnabled val="1"/>
        </dgm:presLayoutVars>
      </dgm:prSet>
      <dgm:spPr/>
    </dgm:pt>
    <dgm:pt modelId="{7A8D7A2F-B409-4620-A7EE-4156A53F74C6}" type="pres">
      <dgm:prSet presAssocID="{E587EDEE-8AD3-432B-8C34-D23D8C6CA5B3}" presName="FourConn_3-4" presStyleLbl="fgAccFollowNode1" presStyleIdx="2" presStyleCnt="3">
        <dgm:presLayoutVars>
          <dgm:bulletEnabled val="1"/>
        </dgm:presLayoutVars>
      </dgm:prSet>
      <dgm:spPr/>
    </dgm:pt>
    <dgm:pt modelId="{09513726-7651-464F-B703-E3AF441EBBE8}" type="pres">
      <dgm:prSet presAssocID="{E587EDEE-8AD3-432B-8C34-D23D8C6CA5B3}" presName="FourNodes_1_text" presStyleLbl="node1" presStyleIdx="3" presStyleCnt="4">
        <dgm:presLayoutVars>
          <dgm:bulletEnabled val="1"/>
        </dgm:presLayoutVars>
      </dgm:prSet>
      <dgm:spPr/>
    </dgm:pt>
    <dgm:pt modelId="{BC8DDDCB-5E67-41C2-8409-2DBCB192FFB2}" type="pres">
      <dgm:prSet presAssocID="{E587EDEE-8AD3-432B-8C34-D23D8C6CA5B3}" presName="FourNodes_2_text" presStyleLbl="node1" presStyleIdx="3" presStyleCnt="4">
        <dgm:presLayoutVars>
          <dgm:bulletEnabled val="1"/>
        </dgm:presLayoutVars>
      </dgm:prSet>
      <dgm:spPr/>
    </dgm:pt>
    <dgm:pt modelId="{A981155B-6869-4B6F-82D8-202DF0F9189F}" type="pres">
      <dgm:prSet presAssocID="{E587EDEE-8AD3-432B-8C34-D23D8C6CA5B3}" presName="FourNodes_3_text" presStyleLbl="node1" presStyleIdx="3" presStyleCnt="4">
        <dgm:presLayoutVars>
          <dgm:bulletEnabled val="1"/>
        </dgm:presLayoutVars>
      </dgm:prSet>
      <dgm:spPr/>
    </dgm:pt>
    <dgm:pt modelId="{18DA0306-3743-41F1-A9FA-DA1541E9C210}" type="pres">
      <dgm:prSet presAssocID="{E587EDEE-8AD3-432B-8C34-D23D8C6CA5B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0D68F09-E4F7-4186-BE58-C9375735BE71}" type="presOf" srcId="{E587EDEE-8AD3-432B-8C34-D23D8C6CA5B3}" destId="{43861D24-F0CB-4D62-9B4D-C2E43E3BA812}" srcOrd="0" destOrd="0" presId="urn:microsoft.com/office/officeart/2005/8/layout/vProcess5"/>
    <dgm:cxn modelId="{12BDD01F-8893-4140-9A58-BEBCCB38AA53}" srcId="{E587EDEE-8AD3-432B-8C34-D23D8C6CA5B3}" destId="{7C48A7A9-F1C7-4B30-9954-72579397119C}" srcOrd="2" destOrd="0" parTransId="{FF104951-AA53-4CBE-BFA5-B8F95054F957}" sibTransId="{22625E59-457D-4AB4-9C0D-185CF423420E}"/>
    <dgm:cxn modelId="{29D3E23C-CFA5-4A01-8991-B51F265E43CE}" type="presOf" srcId="{9E0702D9-DFA8-4142-A544-9175B7B344BA}" destId="{DD81E15B-56FC-4A90-AE2F-A1AC880A8D0E}" srcOrd="0" destOrd="0" presId="urn:microsoft.com/office/officeart/2005/8/layout/vProcess5"/>
    <dgm:cxn modelId="{E849DF40-854A-4478-8B0B-E06E68157236}" type="presOf" srcId="{9E0702D9-DFA8-4142-A544-9175B7B344BA}" destId="{BC8DDDCB-5E67-41C2-8409-2DBCB192FFB2}" srcOrd="1" destOrd="0" presId="urn:microsoft.com/office/officeart/2005/8/layout/vProcess5"/>
    <dgm:cxn modelId="{188C7A6D-790C-491C-AB37-A3DFB6FCA51F}" type="presOf" srcId="{91342EE8-A9C3-4241-BFCB-A62434296309}" destId="{C72D2D01-1035-41A4-A1A8-CAF3803DDE07}" srcOrd="0" destOrd="0" presId="urn:microsoft.com/office/officeart/2005/8/layout/vProcess5"/>
    <dgm:cxn modelId="{0A18776E-6ADC-4FE2-94C6-11B5BFC040CE}" type="presOf" srcId="{7BAB0A6E-C263-4C75-9CE1-E3F18B44F1DB}" destId="{8E1C1F19-66AA-4F33-84BF-C2408CE2E1AE}" srcOrd="0" destOrd="0" presId="urn:microsoft.com/office/officeart/2005/8/layout/vProcess5"/>
    <dgm:cxn modelId="{D3AA3073-2B40-4BB9-9707-8A66CBF87640}" srcId="{E587EDEE-8AD3-432B-8C34-D23D8C6CA5B3}" destId="{BF383320-D84E-4FDB-8C24-FF442333DDFE}" srcOrd="3" destOrd="0" parTransId="{8AF8F76A-D7AE-4F84-BAEE-5F592B980F0B}" sibTransId="{2D06B08F-97DF-4A02-9CA3-FDA45E444006}"/>
    <dgm:cxn modelId="{FD594453-84E6-416A-931C-C80AE54C0B4E}" type="presOf" srcId="{A056B77A-6382-4DD6-9067-F4842FEED731}" destId="{9E23DC1C-5040-4377-81B1-B5B91EF1F774}" srcOrd="0" destOrd="0" presId="urn:microsoft.com/office/officeart/2005/8/layout/vProcess5"/>
    <dgm:cxn modelId="{0F053E55-C144-4D6F-BD43-8137826C38D0}" type="presOf" srcId="{22625E59-457D-4AB4-9C0D-185CF423420E}" destId="{7A8D7A2F-B409-4620-A7EE-4156A53F74C6}" srcOrd="0" destOrd="0" presId="urn:microsoft.com/office/officeart/2005/8/layout/vProcess5"/>
    <dgm:cxn modelId="{1B57437E-52A3-4304-9612-CD58F03AE6B6}" type="presOf" srcId="{91342EE8-A9C3-4241-BFCB-A62434296309}" destId="{09513726-7651-464F-B703-E3AF441EBBE8}" srcOrd="1" destOrd="0" presId="urn:microsoft.com/office/officeart/2005/8/layout/vProcess5"/>
    <dgm:cxn modelId="{AFD6B882-4C9E-4F05-8DAA-A47280CF536E}" type="presOf" srcId="{7C48A7A9-F1C7-4B30-9954-72579397119C}" destId="{3A690B21-6D0F-483B-ADE2-7CCCD181FC79}" srcOrd="0" destOrd="0" presId="urn:microsoft.com/office/officeart/2005/8/layout/vProcess5"/>
    <dgm:cxn modelId="{C895E598-7CB5-4A3F-9A24-EED53D84E929}" type="presOf" srcId="{7C48A7A9-F1C7-4B30-9954-72579397119C}" destId="{A981155B-6869-4B6F-82D8-202DF0F9189F}" srcOrd="1" destOrd="0" presId="urn:microsoft.com/office/officeart/2005/8/layout/vProcess5"/>
    <dgm:cxn modelId="{4977FB9E-8373-4EB8-A3FC-9D6D217A6A55}" srcId="{E587EDEE-8AD3-432B-8C34-D23D8C6CA5B3}" destId="{91342EE8-A9C3-4241-BFCB-A62434296309}" srcOrd="0" destOrd="0" parTransId="{92F37779-0761-414C-8B25-E1B9E19CD9F4}" sibTransId="{7BAB0A6E-C263-4C75-9CE1-E3F18B44F1DB}"/>
    <dgm:cxn modelId="{0357B9B1-5A4E-4BEC-81BF-72B29807CD2A}" type="presOf" srcId="{BF383320-D84E-4FDB-8C24-FF442333DDFE}" destId="{DB66C019-34E1-4534-BD58-ED3F6A988ECD}" srcOrd="0" destOrd="0" presId="urn:microsoft.com/office/officeart/2005/8/layout/vProcess5"/>
    <dgm:cxn modelId="{A81BD3B9-0AF1-4E84-940F-EBC62094EA08}" srcId="{E587EDEE-8AD3-432B-8C34-D23D8C6CA5B3}" destId="{9E0702D9-DFA8-4142-A544-9175B7B344BA}" srcOrd="1" destOrd="0" parTransId="{38F7636F-B423-4021-A512-7E2D1D2957DA}" sibTransId="{A056B77A-6382-4DD6-9067-F4842FEED731}"/>
    <dgm:cxn modelId="{6C93B4D9-53B6-4823-8F77-E9A8AAE0334B}" type="presOf" srcId="{BF383320-D84E-4FDB-8C24-FF442333DDFE}" destId="{18DA0306-3743-41F1-A9FA-DA1541E9C210}" srcOrd="1" destOrd="0" presId="urn:microsoft.com/office/officeart/2005/8/layout/vProcess5"/>
    <dgm:cxn modelId="{8C65A7ED-6A8B-47DC-A200-43E36B2DF61A}" type="presParOf" srcId="{43861D24-F0CB-4D62-9B4D-C2E43E3BA812}" destId="{B08C50CB-F336-42BB-8E7E-6AC7AFAAA3AD}" srcOrd="0" destOrd="0" presId="urn:microsoft.com/office/officeart/2005/8/layout/vProcess5"/>
    <dgm:cxn modelId="{5CFE9F23-3E6F-4F3D-91AF-8792625B709B}" type="presParOf" srcId="{43861D24-F0CB-4D62-9B4D-C2E43E3BA812}" destId="{C72D2D01-1035-41A4-A1A8-CAF3803DDE07}" srcOrd="1" destOrd="0" presId="urn:microsoft.com/office/officeart/2005/8/layout/vProcess5"/>
    <dgm:cxn modelId="{8EAE3710-3173-4797-A486-5148DDA90010}" type="presParOf" srcId="{43861D24-F0CB-4D62-9B4D-C2E43E3BA812}" destId="{DD81E15B-56FC-4A90-AE2F-A1AC880A8D0E}" srcOrd="2" destOrd="0" presId="urn:microsoft.com/office/officeart/2005/8/layout/vProcess5"/>
    <dgm:cxn modelId="{7FD1E819-B464-4C04-8F45-6D5C9E30B5E6}" type="presParOf" srcId="{43861D24-F0CB-4D62-9B4D-C2E43E3BA812}" destId="{3A690B21-6D0F-483B-ADE2-7CCCD181FC79}" srcOrd="3" destOrd="0" presId="urn:microsoft.com/office/officeart/2005/8/layout/vProcess5"/>
    <dgm:cxn modelId="{E0E02A5B-8C96-4201-A8B3-1FC07CF2A9DA}" type="presParOf" srcId="{43861D24-F0CB-4D62-9B4D-C2E43E3BA812}" destId="{DB66C019-34E1-4534-BD58-ED3F6A988ECD}" srcOrd="4" destOrd="0" presId="urn:microsoft.com/office/officeart/2005/8/layout/vProcess5"/>
    <dgm:cxn modelId="{43FCD9F8-743F-411C-94B8-198AF58E5B93}" type="presParOf" srcId="{43861D24-F0CB-4D62-9B4D-C2E43E3BA812}" destId="{8E1C1F19-66AA-4F33-84BF-C2408CE2E1AE}" srcOrd="5" destOrd="0" presId="urn:microsoft.com/office/officeart/2005/8/layout/vProcess5"/>
    <dgm:cxn modelId="{EB3B3221-1630-419B-A3F5-B8D54EE2AC7B}" type="presParOf" srcId="{43861D24-F0CB-4D62-9B4D-C2E43E3BA812}" destId="{9E23DC1C-5040-4377-81B1-B5B91EF1F774}" srcOrd="6" destOrd="0" presId="urn:microsoft.com/office/officeart/2005/8/layout/vProcess5"/>
    <dgm:cxn modelId="{C4D5827E-6F4D-4870-9B14-64F57D0CFABD}" type="presParOf" srcId="{43861D24-F0CB-4D62-9B4D-C2E43E3BA812}" destId="{7A8D7A2F-B409-4620-A7EE-4156A53F74C6}" srcOrd="7" destOrd="0" presId="urn:microsoft.com/office/officeart/2005/8/layout/vProcess5"/>
    <dgm:cxn modelId="{2F01407F-E11F-48ED-B817-E2CCA5E4D3EA}" type="presParOf" srcId="{43861D24-F0CB-4D62-9B4D-C2E43E3BA812}" destId="{09513726-7651-464F-B703-E3AF441EBBE8}" srcOrd="8" destOrd="0" presId="urn:microsoft.com/office/officeart/2005/8/layout/vProcess5"/>
    <dgm:cxn modelId="{BC2C9A84-00C7-4E36-8C56-76A64AA069BA}" type="presParOf" srcId="{43861D24-F0CB-4D62-9B4D-C2E43E3BA812}" destId="{BC8DDDCB-5E67-41C2-8409-2DBCB192FFB2}" srcOrd="9" destOrd="0" presId="urn:microsoft.com/office/officeart/2005/8/layout/vProcess5"/>
    <dgm:cxn modelId="{0F90372B-D61D-4046-8C5B-2030A4FB5517}" type="presParOf" srcId="{43861D24-F0CB-4D62-9B4D-C2E43E3BA812}" destId="{A981155B-6869-4B6F-82D8-202DF0F9189F}" srcOrd="10" destOrd="0" presId="urn:microsoft.com/office/officeart/2005/8/layout/vProcess5"/>
    <dgm:cxn modelId="{B4720374-E7F7-447F-94FE-D851235B440C}" type="presParOf" srcId="{43861D24-F0CB-4D62-9B4D-C2E43E3BA812}" destId="{18DA0306-3743-41F1-A9FA-DA1541E9C21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8CAE7-8670-4097-9479-F623DCA925C0}">
      <dsp:nvSpPr>
        <dsp:cNvPr id="0" name=""/>
        <dsp:cNvSpPr/>
      </dsp:nvSpPr>
      <dsp:spPr>
        <a:xfrm>
          <a:off x="0" y="31329"/>
          <a:ext cx="10515600" cy="20896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Dr. </a:t>
          </a:r>
          <a:r>
            <a:rPr lang="en-US" sz="3800" kern="1200" dirty="0" err="1"/>
            <a:t>Broadie</a:t>
          </a:r>
          <a:r>
            <a:rPr lang="en-US" sz="3800" kern="1200" dirty="0"/>
            <a:t> asked for a group to assess the three institutional accreditors and provide guidance to the executive council.</a:t>
          </a:r>
        </a:p>
      </dsp:txBody>
      <dsp:txXfrm>
        <a:off x="102007" y="133336"/>
        <a:ext cx="10311586" cy="1885605"/>
      </dsp:txXfrm>
    </dsp:sp>
    <dsp:sp modelId="{0DD5E60A-457B-4A75-84C9-41FD07A244A6}">
      <dsp:nvSpPr>
        <dsp:cNvPr id="0" name=""/>
        <dsp:cNvSpPr/>
      </dsp:nvSpPr>
      <dsp:spPr>
        <a:xfrm>
          <a:off x="0" y="2230389"/>
          <a:ext cx="10515600" cy="208961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He stressed the importance of shared governance, and of providing an opportunity for the Senate to respond to the IAAG’s recommendation</a:t>
          </a:r>
        </a:p>
      </dsp:txBody>
      <dsp:txXfrm>
        <a:off x="102007" y="2332396"/>
        <a:ext cx="10311586" cy="1885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0E7A3-B67C-4DC3-91BD-3698C79A0347}">
      <dsp:nvSpPr>
        <dsp:cNvPr id="0" name=""/>
        <dsp:cNvSpPr/>
      </dsp:nvSpPr>
      <dsp:spPr>
        <a:xfrm>
          <a:off x="5694" y="0"/>
          <a:ext cx="4816653" cy="435133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Meetings:  1/26, 2/9, and 2/23 with further communication between meetings on Teams</a:t>
          </a:r>
        </a:p>
      </dsp:txBody>
      <dsp:txXfrm>
        <a:off x="5694" y="0"/>
        <a:ext cx="4816653" cy="4351338"/>
      </dsp:txXfrm>
    </dsp:sp>
    <dsp:sp modelId="{6245792E-9E8B-41F9-A88E-C7D8E0763915}">
      <dsp:nvSpPr>
        <dsp:cNvPr id="0" name=""/>
        <dsp:cNvSpPr/>
      </dsp:nvSpPr>
      <dsp:spPr>
        <a:xfrm>
          <a:off x="4896551" y="2054169"/>
          <a:ext cx="722497" cy="243000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C60D6A0-105C-418B-828A-7D6AF3AFEE01}">
      <dsp:nvSpPr>
        <dsp:cNvPr id="0" name=""/>
        <dsp:cNvSpPr/>
      </dsp:nvSpPr>
      <dsp:spPr>
        <a:xfrm>
          <a:off x="5693252" y="0"/>
          <a:ext cx="4816653" cy="4351338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Examples of criteria used by the IAAG to evaluate institutional accreditors: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Alignment with Santa Fe College’s Mission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General Education Requirements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Stance on Academic Freedom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Shared Governance Policies</a:t>
          </a:r>
        </a:p>
      </dsp:txBody>
      <dsp:txXfrm>
        <a:off x="5693252" y="0"/>
        <a:ext cx="4816653" cy="43513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D2D01-1035-41A4-A1A8-CAF3803DDE07}">
      <dsp:nvSpPr>
        <dsp:cNvPr id="0" name=""/>
        <dsp:cNvSpPr/>
      </dsp:nvSpPr>
      <dsp:spPr>
        <a:xfrm>
          <a:off x="0" y="0"/>
          <a:ext cx="8742263" cy="8116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Diversity Equity and Inclusion Policies</a:t>
          </a:r>
        </a:p>
      </dsp:txBody>
      <dsp:txXfrm>
        <a:off x="23773" y="23773"/>
        <a:ext cx="7797822" cy="764123"/>
      </dsp:txXfrm>
    </dsp:sp>
    <dsp:sp modelId="{DD81E15B-56FC-4A90-AE2F-A1AC880A8D0E}">
      <dsp:nvSpPr>
        <dsp:cNvPr id="0" name=""/>
        <dsp:cNvSpPr/>
      </dsp:nvSpPr>
      <dsp:spPr>
        <a:xfrm>
          <a:off x="732164" y="959245"/>
          <a:ext cx="8742263" cy="8116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Substantive Change Policy</a:t>
          </a:r>
        </a:p>
      </dsp:txBody>
      <dsp:txXfrm>
        <a:off x="755937" y="983018"/>
        <a:ext cx="7434967" cy="764123"/>
      </dsp:txXfrm>
    </dsp:sp>
    <dsp:sp modelId="{3A690B21-6D0F-483B-ADE2-7CCCD181FC79}">
      <dsp:nvSpPr>
        <dsp:cNvPr id="0" name=""/>
        <dsp:cNvSpPr/>
      </dsp:nvSpPr>
      <dsp:spPr>
        <a:xfrm>
          <a:off x="1453401" y="1918490"/>
          <a:ext cx="8742263" cy="8116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Library Requirements</a:t>
          </a:r>
        </a:p>
      </dsp:txBody>
      <dsp:txXfrm>
        <a:off x="1477174" y="1942263"/>
        <a:ext cx="7445895" cy="764123"/>
      </dsp:txXfrm>
    </dsp:sp>
    <dsp:sp modelId="{DB66C019-34E1-4534-BD58-ED3F6A988ECD}">
      <dsp:nvSpPr>
        <dsp:cNvPr id="0" name=""/>
        <dsp:cNvSpPr/>
      </dsp:nvSpPr>
      <dsp:spPr>
        <a:xfrm>
          <a:off x="2185565" y="2877735"/>
          <a:ext cx="8742263" cy="8116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Potential Ease of Transition from SACSCOC</a:t>
          </a:r>
        </a:p>
      </dsp:txBody>
      <dsp:txXfrm>
        <a:off x="2209338" y="2901508"/>
        <a:ext cx="7434967" cy="764123"/>
      </dsp:txXfrm>
    </dsp:sp>
    <dsp:sp modelId="{8E1C1F19-66AA-4F33-84BF-C2408CE2E1AE}">
      <dsp:nvSpPr>
        <dsp:cNvPr id="0" name=""/>
        <dsp:cNvSpPr/>
      </dsp:nvSpPr>
      <dsp:spPr>
        <a:xfrm>
          <a:off x="8214678" y="621664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333384" y="621664"/>
        <a:ext cx="290172" cy="397007"/>
      </dsp:txXfrm>
    </dsp:sp>
    <dsp:sp modelId="{9E23DC1C-5040-4377-81B1-B5B91EF1F774}">
      <dsp:nvSpPr>
        <dsp:cNvPr id="0" name=""/>
        <dsp:cNvSpPr/>
      </dsp:nvSpPr>
      <dsp:spPr>
        <a:xfrm>
          <a:off x="8946842" y="1580910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065548" y="1580910"/>
        <a:ext cx="290172" cy="397007"/>
      </dsp:txXfrm>
    </dsp:sp>
    <dsp:sp modelId="{7A8D7A2F-B409-4620-A7EE-4156A53F74C6}">
      <dsp:nvSpPr>
        <dsp:cNvPr id="0" name=""/>
        <dsp:cNvSpPr/>
      </dsp:nvSpPr>
      <dsp:spPr>
        <a:xfrm>
          <a:off x="9668079" y="2540155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786785" y="2540155"/>
        <a:ext cx="290172" cy="397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9800-F1BF-4B1D-8F69-E61CAAFFE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D4E85-6CF2-474B-8114-B4AA1E542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66789-C83D-478D-8A54-D3957B3A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9A876-C1CD-422D-A263-A4B39B3A4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C65AF-0CAB-4762-A9CE-8F804FF59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6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E039-8243-417F-BDE1-50A4B2F69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3CD2F-4AE4-4080-A36B-3C3B0FDE3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ADE0A-3EE8-4760-B395-03929CB3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6DA76-0857-4275-BA3D-1A28CF75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9BE03-2995-4E4A-89D5-0A589288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2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7B3F-F422-4EAA-A394-61D952275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99AC1A-55DF-48B9-91C3-FF3E760EE3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FC8D5-38EF-4D71-9D01-497B5EB1D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14BF2-97B1-4024-8D11-F159757A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48DAC-8F2A-45BF-937A-83DB82E2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5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E2795-EEF2-4673-9A95-342114FFF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0DB7C-A799-4330-83B5-3E6475CA3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9060B-5381-4D9A-9CCE-0A4ACD0A1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73E91-D72D-4C51-953E-89D04929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BC09E-D553-4009-BCC0-D09873FE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1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7EA1B-86C2-454A-8E36-F154E6242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D36A9-330B-495C-B2AB-01243D46A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D513B-1F92-42AD-90B8-269000561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08EEA-809D-4E00-9A1B-DACBBD0A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92B1F-7C46-4FB0-B8EA-82D4CE9C5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6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414D-0A78-4415-99C9-5C36785C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AFAF7-6F00-4642-B323-293AF2864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6D2F1-E179-43AA-B9F8-64FBDA1F8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FF71A-4CD2-4C65-95F4-D14423E5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A8899-5334-4FA8-AD89-CC2F93C0A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C63E4-EEF3-44F2-A353-21FCCF5E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14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86884-A3B3-4C90-9935-3B473A78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8022C-2431-4D95-B973-F117BBCCD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F4175-859E-49B2-8D48-E9B9A9098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102262-EEC7-410F-B34B-F323AAAFAE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FB3AF7-AE25-4CA8-B759-E8ECEC165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5BC87A-CA4C-4AB5-87EF-E28F1667C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6757A3-0CA2-4290-B9F1-34DD37FD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53649A-A3FE-4C52-91FB-6EF2DD40F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1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4F6C4-1AE8-45D9-9CDF-FB2C428D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B2565C-7CF6-42DA-A91D-91E63D592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DEC85-6E06-46F1-953F-05753A264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48703C-FCFF-4DDE-A784-2C3A3A13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45C744-3C4F-446C-8040-70E337F19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2FE572-C080-40BD-B601-1DCE4CC1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2E471-25A0-4817-957E-E4159391F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060A3-FDFF-44C0-855B-1B828179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3B365-409D-4748-A715-59BCCE256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F9E3F-307B-451F-A92F-FBE4DCD9E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51962-105C-46F2-B2D0-0A210AEE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16356-B63E-48BE-B198-2625A72AC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2DDCF-8D09-48C4-AEE4-7532C96E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471D-3828-4BE9-A971-D1D8844A6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D92D5-5FF0-4E93-B1EC-91B437F0B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221C3-6D1C-4F1C-84D8-958F2C080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383AF-DA3D-4083-9A26-303C35564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E9E61-11BF-45F6-8A70-F60B5C34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7D380-AE47-421C-84A7-AFF3E5B9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45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8FEFAB-24B0-41E0-AD19-C4389F10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D62E1-48F0-498B-ABE0-8DC4F3C77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A5734-D4A0-46CB-BEC8-DCD73D8E5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4369-F76E-46B8-8CA6-D5DC49415B0B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5EEAA-4E7E-448B-B382-2F735D879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E833C-9D54-43A0-B5AF-0DD714380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F60B4-A1B2-4F8E-84AE-652243C33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EE60-78E3-4758-AAAE-3D995B602E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39411-66BA-4923-B6FA-394178D944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C3625A9-496C-4F59-B7B6-74C9C7DA3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9753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30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9C1C4-D649-4436-9E51-A7D2D5578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Why Change Accreditors?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B8E56-853B-43F6-A38B-B2DA68921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600" dirty="0"/>
              <a:t>From the Florida Department of Education:  </a:t>
            </a:r>
          </a:p>
          <a:p>
            <a:pPr marL="0" indent="0">
              <a:buNone/>
            </a:pPr>
            <a:r>
              <a:rPr lang="en-US" sz="3600" dirty="0"/>
              <a:t>“Effective April 19, 2022, FCS institutions…are prohibited from being accredited by the same accrediting agency or association for consecutive accreditation cycles. This prohibition will expire on December 31, 2032.”</a:t>
            </a:r>
          </a:p>
        </p:txBody>
      </p:sp>
    </p:spTree>
    <p:extLst>
      <p:ext uri="{BB962C8B-B14F-4D97-AF65-F5344CB8AC3E}">
        <p14:creationId xmlns:p14="http://schemas.microsoft.com/office/powerpoint/2010/main" val="340827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C94D8F-DFE9-CB7A-47B0-8D85C671F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Three Options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7200A6-9DE0-5BD9-9CEB-39D4F47D4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FDOE determined that the following institutional accreditors showed a “commitment to quality equal to that of SACSCOC”:</a:t>
            </a:r>
            <a:endParaRPr lang="en-US" dirty="0"/>
          </a:p>
          <a:p>
            <a:endParaRPr lang="en-US" dirty="0"/>
          </a:p>
          <a:p>
            <a:r>
              <a:rPr lang="en-US" dirty="0"/>
              <a:t>Higher Learning Commission (HLC)</a:t>
            </a:r>
          </a:p>
          <a:p>
            <a:endParaRPr lang="en-US" dirty="0"/>
          </a:p>
          <a:p>
            <a:r>
              <a:rPr lang="en-US" dirty="0"/>
              <a:t>Middle States Commission on Higher Education (MSCHE)</a:t>
            </a:r>
          </a:p>
          <a:p>
            <a:endParaRPr lang="en-US" dirty="0"/>
          </a:p>
          <a:p>
            <a:r>
              <a:rPr lang="en-US" dirty="0"/>
              <a:t>Northwest Commission on Colleges and Universities (NWCCU).</a:t>
            </a:r>
          </a:p>
        </p:txBody>
      </p:sp>
    </p:spTree>
    <p:extLst>
      <p:ext uri="{BB962C8B-B14F-4D97-AF65-F5344CB8AC3E}">
        <p14:creationId xmlns:p14="http://schemas.microsoft.com/office/powerpoint/2010/main" val="101577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0D20CBA-A79F-B015-CA13-D041E0ABA1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6932" b="879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EB83A3-08FE-D90B-1C87-E114BA61A7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5683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68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744D510-A314-7A33-BE68-F4690495F4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28F615-B4D0-4482-B014-6E9A46013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IAAG Process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217DDE01-92F3-64E9-2B31-4AD66BAC9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8595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806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95D38A-E98F-78F2-9330-54421874DB31}"/>
              </a:ext>
            </a:extLst>
          </p:cNvPr>
          <p:cNvSpPr txBox="1"/>
          <p:nvPr/>
        </p:nvSpPr>
        <p:spPr>
          <a:xfrm>
            <a:off x="1383564" y="348865"/>
            <a:ext cx="9718111" cy="1576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More Examples: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2771E0-BE58-15F3-9CC7-8F94B396A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77912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446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3B0F0-94B2-4097-96D4-EF36A5D2F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The I.A.A.G. Recommends the Higher Learning Commission for SFC accreditation.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36F7D-C8CC-4039-9495-02C781B53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/>
              <a:t>The rationale </a:t>
            </a:r>
            <a:r>
              <a:rPr lang="en-US" dirty="0"/>
              <a:t>for this recommendation include, but are not limited to the following:</a:t>
            </a:r>
          </a:p>
          <a:p>
            <a:r>
              <a:rPr lang="en-US" dirty="0"/>
              <a:t>HLC bears the most similarities with SACSCOC of the three options, which will facilitate the transition to a new institutional accreditor.</a:t>
            </a:r>
          </a:p>
          <a:p>
            <a:r>
              <a:rPr lang="en-US" dirty="0"/>
              <a:t>HLC communicates quickly and effectively with potential member institutions.</a:t>
            </a:r>
          </a:p>
          <a:p>
            <a:r>
              <a:rPr lang="en-US" dirty="0"/>
              <a:t>HLC requires a Quality Improvement Plan in their standards much like SACSCOC’s Quality Enhancement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548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D2421-FB7B-42FE-A5E7-D5ACFFBC0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Dr. Southerland has experience working with HLC including onsite reviews.</a:t>
            </a:r>
          </a:p>
          <a:p>
            <a:r>
              <a:rPr lang="en-US" dirty="0"/>
              <a:t>A significant portion of institutions that are accredited by HLC are similar institutions to Santa Fe College. (Community Colleges, and State Colleges.)</a:t>
            </a:r>
          </a:p>
          <a:p>
            <a:r>
              <a:rPr lang="en-US" dirty="0"/>
              <a:t>The other Florida colleges that have already selected a new institutional accreditor have chosen HLC, therefore, HLC will be accustomed to working with Florida colleges.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58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349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Why Change Accreditors?</vt:lpstr>
      <vt:lpstr>The Three Options</vt:lpstr>
      <vt:lpstr>PowerPoint Presentation</vt:lpstr>
      <vt:lpstr>IAAG Process</vt:lpstr>
      <vt:lpstr>PowerPoint Presentation</vt:lpstr>
      <vt:lpstr>The I.A.A.G. Recommends the Higher Learning Commission for SFC accreditation.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McKay</dc:creator>
  <cp:lastModifiedBy>Mitch McKay</cp:lastModifiedBy>
  <cp:revision>3</cp:revision>
  <dcterms:created xsi:type="dcterms:W3CDTF">2024-03-11T19:14:45Z</dcterms:created>
  <dcterms:modified xsi:type="dcterms:W3CDTF">2024-03-12T16:28:52Z</dcterms:modified>
</cp:coreProperties>
</file>